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8" r:id="rId13"/>
    <p:sldId id="269" r:id="rId14"/>
    <p:sldId id="270" r:id="rId15"/>
    <p:sldId id="271" r:id="rId16"/>
    <p:sldId id="272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被性騷擾怎麼辦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講者</a:t>
            </a:r>
            <a:r>
              <a:rPr lang="en-US" altLang="zh-TW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沈仲彬</a:t>
            </a:r>
            <a:r>
              <a:rPr lang="en-US" altLang="zh-TW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督導</a:t>
            </a:r>
          </a:p>
        </p:txBody>
      </p:sp>
    </p:spTree>
    <p:extLst>
      <p:ext uri="{BB962C8B-B14F-4D97-AF65-F5344CB8AC3E}">
        <p14:creationId xmlns:p14="http://schemas.microsoft.com/office/powerpoint/2010/main" val="323765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透過案例說明撰寫之注意事項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案例一</a:t>
            </a:r>
            <a:endParaRPr lang="en-US" altLang="zh-TW" dirty="0"/>
          </a:p>
          <a:p>
            <a:r>
              <a:rPr lang="zh-TW" altLang="zh-TW" dirty="0"/>
              <a:t>林一強由於失業，於民國</a:t>
            </a:r>
            <a:r>
              <a:rPr lang="en-US" altLang="zh-TW" dirty="0"/>
              <a:t>99</a:t>
            </a:r>
            <a:r>
              <a:rPr lang="zh-TW" altLang="zh-TW" dirty="0"/>
              <a:t>年</a:t>
            </a:r>
            <a:r>
              <a:rPr lang="en-US" altLang="zh-TW" dirty="0"/>
              <a:t>8</a:t>
            </a:r>
            <a:r>
              <a:rPr lang="zh-TW" altLang="zh-TW" dirty="0"/>
              <a:t>月某日起，連續每天在晚間，數次以猥褻聲音的電話及簡訊留言方式騷擾小惠，簡訊內容約為：「你的身材火辣，而我的尺寸應有盡有，保證會讓我們都滿意」等，因此影響小惠工作、服務及正常生活之進行。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5011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透過案例說明撰寫之注意事項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案例二</a:t>
            </a:r>
            <a:endParaRPr lang="en-US" altLang="zh-TW" dirty="0"/>
          </a:p>
          <a:p>
            <a:r>
              <a:rPr lang="zh-TW" altLang="zh-TW" dirty="0"/>
              <a:t>受害女專員欣欣年約</a:t>
            </a:r>
            <a:r>
              <a:rPr lang="en-US" altLang="zh-TW" dirty="0"/>
              <a:t>25</a:t>
            </a:r>
            <a:r>
              <a:rPr lang="zh-TW" altLang="zh-TW" dirty="0"/>
              <a:t>歲，在一家電玩公司任職，負責客服工作。在公司員工旅遊後，照片遭同事</a:t>
            </a:r>
            <a:r>
              <a:rPr lang="en-US" altLang="zh-TW" dirty="0" err="1"/>
              <a:t>kuso</a:t>
            </a:r>
            <a:r>
              <a:rPr lang="zh-TW" altLang="zh-TW" dirty="0"/>
              <a:t>修飾為</a:t>
            </a:r>
            <a:r>
              <a:rPr lang="zh-TW" altLang="en-US" dirty="0"/>
              <a:t>不雅</a:t>
            </a:r>
            <a:r>
              <a:rPr lang="zh-TW" altLang="zh-TW" dirty="0"/>
              <a:t>照片，嚴重損害其人格尊嚴。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8291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2" t="1535" r="1162" b="1"/>
          <a:stretch/>
        </p:blipFill>
        <p:spPr>
          <a:xfrm>
            <a:off x="783888" y="528853"/>
            <a:ext cx="10475827" cy="5491621"/>
          </a:xfrm>
        </p:spPr>
      </p:pic>
    </p:spTree>
    <p:extLst>
      <p:ext uri="{BB962C8B-B14F-4D97-AF65-F5344CB8AC3E}">
        <p14:creationId xmlns:p14="http://schemas.microsoft.com/office/powerpoint/2010/main" val="1471055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618517"/>
            <a:ext cx="10429076" cy="5693271"/>
          </a:xfrm>
        </p:spPr>
      </p:pic>
    </p:spTree>
    <p:extLst>
      <p:ext uri="{BB962C8B-B14F-4D97-AF65-F5344CB8AC3E}">
        <p14:creationId xmlns:p14="http://schemas.microsoft.com/office/powerpoint/2010/main" val="547160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618517"/>
            <a:ext cx="10059025" cy="5588074"/>
          </a:xfrm>
        </p:spPr>
      </p:pic>
    </p:spTree>
    <p:extLst>
      <p:ext uri="{BB962C8B-B14F-4D97-AF65-F5344CB8AC3E}">
        <p14:creationId xmlns:p14="http://schemas.microsoft.com/office/powerpoint/2010/main" val="3497945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02" y="618517"/>
            <a:ext cx="9054987" cy="5466694"/>
          </a:xfrm>
        </p:spPr>
      </p:pic>
    </p:spTree>
    <p:extLst>
      <p:ext uri="{BB962C8B-B14F-4D97-AF65-F5344CB8AC3E}">
        <p14:creationId xmlns:p14="http://schemas.microsoft.com/office/powerpoint/2010/main" val="3628380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98" y="618517"/>
            <a:ext cx="9425292" cy="5733731"/>
          </a:xfrm>
        </p:spPr>
      </p:pic>
    </p:spTree>
    <p:extLst>
      <p:ext uri="{BB962C8B-B14F-4D97-AF65-F5344CB8AC3E}">
        <p14:creationId xmlns:p14="http://schemas.microsoft.com/office/powerpoint/2010/main" val="640132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149" y="2706262"/>
            <a:ext cx="10364451" cy="1596177"/>
          </a:xfrm>
        </p:spPr>
        <p:txBody>
          <a:bodyPr/>
          <a:lstStyle/>
          <a:p>
            <a:r>
              <a:rPr lang="en-US" altLang="zh-TW" dirty="0"/>
              <a:t>Q&amp;A</a:t>
            </a:r>
            <a:r>
              <a:rPr lang="zh-TW" altLang="en-US" dirty="0"/>
              <a:t>時間</a:t>
            </a:r>
          </a:p>
        </p:txBody>
      </p:sp>
    </p:spTree>
    <p:extLst>
      <p:ext uri="{BB962C8B-B14F-4D97-AF65-F5344CB8AC3E}">
        <p14:creationId xmlns:p14="http://schemas.microsoft.com/office/powerpoint/2010/main" val="228486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自我介紹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86603" y="1689111"/>
            <a:ext cx="5899990" cy="43880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我畢業於兩所大學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第一所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追求信仰核心的台南神學院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第二所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為了滿足我就業需求的暨南大學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目前就職於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台南市政府家庭暴力暨性侵害防治中心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通過國家考試的社會工作師</a:t>
            </a: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25727" y="1334363"/>
            <a:ext cx="4913364" cy="368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6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我們常會聽到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哇妳長得很像一頭乳牛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那個看起來就像娘娘腔一樣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開開玩笑有那麼嚴重嗎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30831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什麼是性騷擾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簡單來說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一切不受歡迎的與性別或是性有關，會讓人感到不舒服、覺得被冒犯、汙辱的就都是性騷擾</a:t>
            </a:r>
          </a:p>
        </p:txBody>
      </p:sp>
    </p:spTree>
    <p:extLst>
      <p:ext uri="{BB962C8B-B14F-4D97-AF65-F5344CB8AC3E}">
        <p14:creationId xmlns:p14="http://schemas.microsoft.com/office/powerpoint/2010/main" val="265840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1035156" y="144102"/>
            <a:ext cx="10364451" cy="1596177"/>
          </a:xfrm>
        </p:spPr>
        <p:txBody>
          <a:bodyPr/>
          <a:lstStyle/>
          <a:p>
            <a:r>
              <a:rPr lang="zh-TW" altLang="en-US" dirty="0"/>
              <a:t>性騷三法的區別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24" y="1173345"/>
            <a:ext cx="5758289" cy="550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59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1868" y="327203"/>
            <a:ext cx="10364451" cy="1596177"/>
          </a:xfrm>
        </p:spPr>
        <p:txBody>
          <a:bodyPr/>
          <a:lstStyle/>
          <a:p>
            <a:r>
              <a:rPr lang="zh-TW" altLang="en-US" dirty="0"/>
              <a:t>一般民眾</a:t>
            </a:r>
            <a:br>
              <a:rPr lang="en-US" altLang="zh-TW" dirty="0"/>
            </a:br>
            <a:r>
              <a:rPr lang="zh-TW" altLang="en-US" dirty="0"/>
              <a:t>性騷擾可以透過什麼方式處理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0" y="1666959"/>
            <a:ext cx="10837875" cy="5089891"/>
          </a:xfrm>
        </p:spPr>
      </p:pic>
    </p:spTree>
    <p:extLst>
      <p:ext uri="{BB962C8B-B14F-4D97-AF65-F5344CB8AC3E}">
        <p14:creationId xmlns:p14="http://schemas.microsoft.com/office/powerpoint/2010/main" val="427226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73313"/>
          </a:xfrm>
        </p:spPr>
        <p:txBody>
          <a:bodyPr/>
          <a:lstStyle/>
          <a:p>
            <a:r>
              <a:rPr lang="zh-TW" altLang="en-US" dirty="0"/>
              <a:t>長老教會也有相應措施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13774" y="1788340"/>
            <a:ext cx="10363826" cy="4002859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/>
              <a:t>台灣基督長老教會性騷擾防治措施、申訴及懲戒辦法</a:t>
            </a:r>
            <a:r>
              <a:rPr lang="en-US" altLang="zh-TW" dirty="0"/>
              <a:t>------</a:t>
            </a:r>
            <a:r>
              <a:rPr lang="en-US" altLang="zh-TW" sz="1800" dirty="0"/>
              <a:t>2018 </a:t>
            </a:r>
            <a:r>
              <a:rPr lang="zh-TW" altLang="en-US" sz="1800" dirty="0"/>
              <a:t>年</a:t>
            </a:r>
            <a:r>
              <a:rPr lang="en-US" altLang="zh-TW" sz="1800" dirty="0"/>
              <a:t>1 </a:t>
            </a:r>
            <a:r>
              <a:rPr lang="zh-TW" altLang="en-US" sz="1800" dirty="0"/>
              <a:t>月</a:t>
            </a:r>
            <a:r>
              <a:rPr lang="en-US" altLang="zh-TW" sz="1800" dirty="0"/>
              <a:t>16 </a:t>
            </a:r>
            <a:r>
              <a:rPr lang="zh-TW" altLang="en-US" sz="1800" dirty="0"/>
              <a:t>日總委會決議辦理實施</a:t>
            </a:r>
            <a:endParaRPr lang="en-US" altLang="zh-TW" sz="1800" dirty="0"/>
          </a:p>
          <a:p>
            <a:r>
              <a:rPr lang="zh-TW" altLang="en-US" sz="1800" dirty="0"/>
              <a:t>可申請之對象：教會所屬人員或受服務人員，包含陪餐會員、未陪餐會員、牧師、傳道師、長老、執事、宣教師、會友、慕道友、幹事、職員、派遣勞工、實習生</a:t>
            </a:r>
            <a:endParaRPr lang="en-US" altLang="zh-TW" sz="1800" dirty="0"/>
          </a:p>
          <a:p>
            <a:pPr marL="0" indent="0">
              <a:buNone/>
            </a:pPr>
            <a:endParaRPr lang="en-US" altLang="zh-TW" sz="1800" dirty="0"/>
          </a:p>
          <a:p>
            <a:r>
              <a:rPr lang="zh-TW" altLang="en-US" sz="1800" b="1" dirty="0"/>
              <a:t>長老教會性騷擾防治措施之定義</a:t>
            </a:r>
            <a:endParaRPr lang="en-US" altLang="zh-TW" sz="1800" b="1" dirty="0"/>
          </a:p>
          <a:p>
            <a:pPr marL="0" indent="0">
              <a:buNone/>
            </a:pPr>
            <a:r>
              <a:rPr lang="en-US" altLang="zh-TW" sz="1800" dirty="0"/>
              <a:t>1.</a:t>
            </a:r>
            <a:r>
              <a:rPr lang="zh-TW" altLang="en-US" sz="1800" dirty="0"/>
              <a:t>適用性別工作平等法</a:t>
            </a:r>
            <a:endParaRPr lang="en-US" altLang="zh-TW" sz="1800" dirty="0"/>
          </a:p>
          <a:p>
            <a:pPr marL="0" indent="0">
              <a:buNone/>
            </a:pPr>
            <a:r>
              <a:rPr lang="en-US" altLang="zh-TW" sz="1800" dirty="0"/>
              <a:t>2.</a:t>
            </a:r>
            <a:r>
              <a:rPr lang="zh-TW" altLang="en-US" sz="1800" dirty="0"/>
              <a:t>適用性騷擾防治法</a:t>
            </a:r>
          </a:p>
        </p:txBody>
      </p:sp>
    </p:spTree>
    <p:extLst>
      <p:ext uri="{BB962C8B-B14F-4D97-AF65-F5344CB8AC3E}">
        <p14:creationId xmlns:p14="http://schemas.microsoft.com/office/powerpoint/2010/main" val="2459790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961" y="682978"/>
            <a:ext cx="5712977" cy="5693545"/>
          </a:xfrm>
        </p:spPr>
      </p:pic>
    </p:spTree>
    <p:extLst>
      <p:ext uri="{BB962C8B-B14F-4D97-AF65-F5344CB8AC3E}">
        <p14:creationId xmlns:p14="http://schemas.microsoft.com/office/powerpoint/2010/main" val="58215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性騷擾調查之注意重點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/>
              <a:t>人：事件發生之當事人、嫌疑人。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事：什麼事情造成當事人不舒服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時：發生在什麼時間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地：在什麼地方發生的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物：是否有任何事證</a:t>
            </a:r>
          </a:p>
        </p:txBody>
      </p:sp>
    </p:spTree>
    <p:extLst>
      <p:ext uri="{BB962C8B-B14F-4D97-AF65-F5344CB8AC3E}">
        <p14:creationId xmlns:p14="http://schemas.microsoft.com/office/powerpoint/2010/main" val="1567957577"/>
      </p:ext>
    </p:extLst>
  </p:cSld>
  <p:clrMapOvr>
    <a:masterClrMapping/>
  </p:clrMapOvr>
</p:sld>
</file>

<file path=ppt/theme/theme1.xml><?xml version="1.0" encoding="utf-8"?>
<a:theme xmlns:a="http://schemas.openxmlformats.org/drawingml/2006/main" name="小水滴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小水滴</Template>
  <TotalTime>191</TotalTime>
  <Words>403</Words>
  <Application>Microsoft Office PowerPoint</Application>
  <PresentationFormat>寬螢幕</PresentationFormat>
  <Paragraphs>46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1" baseType="lpstr">
      <vt:lpstr>標楷體</vt:lpstr>
      <vt:lpstr>Arial</vt:lpstr>
      <vt:lpstr>Tw Cen MT</vt:lpstr>
      <vt:lpstr>小水滴</vt:lpstr>
      <vt:lpstr>被性騷擾怎麼辦 </vt:lpstr>
      <vt:lpstr>自我介紹</vt:lpstr>
      <vt:lpstr>我們常會聽到</vt:lpstr>
      <vt:lpstr>什麼是性騷擾</vt:lpstr>
      <vt:lpstr>性騷三法的區別</vt:lpstr>
      <vt:lpstr>一般民眾 性騷擾可以透過什麼方式處理</vt:lpstr>
      <vt:lpstr>長老教會也有相應措施</vt:lpstr>
      <vt:lpstr>PowerPoint 簡報</vt:lpstr>
      <vt:lpstr>性騷擾調查之注意重點</vt:lpstr>
      <vt:lpstr>透過案例說明撰寫之注意事項</vt:lpstr>
      <vt:lpstr>透過案例說明撰寫之注意事項</vt:lpstr>
      <vt:lpstr>PowerPoint 簡報</vt:lpstr>
      <vt:lpstr>PowerPoint 簡報</vt:lpstr>
      <vt:lpstr>PowerPoint 簡報</vt:lpstr>
      <vt:lpstr>PowerPoint 簡報</vt:lpstr>
      <vt:lpstr>PowerPoint 簡報</vt:lpstr>
      <vt:lpstr>Q&amp;A時間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被性騷擾怎麼辦 </dc:title>
  <dc:creator>仲彬</dc:creator>
  <cp:lastModifiedBy>ching1</cp:lastModifiedBy>
  <cp:revision>15</cp:revision>
  <dcterms:created xsi:type="dcterms:W3CDTF">2021-04-26T12:05:22Z</dcterms:created>
  <dcterms:modified xsi:type="dcterms:W3CDTF">2021-04-28T00:36:31Z</dcterms:modified>
</cp:coreProperties>
</file>